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97" r:id="rId3"/>
    <p:sldId id="302" r:id="rId4"/>
    <p:sldId id="299" r:id="rId5"/>
    <p:sldId id="300" r:id="rId6"/>
    <p:sldId id="298" r:id="rId7"/>
    <p:sldId id="301" r:id="rId8"/>
    <p:sldId id="30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iona TAN" initials="FT" lastIdx="1" clrIdx="0">
    <p:extLst>
      <p:ext uri="{19B8F6BF-5375-455C-9EA6-DF929625EA0E}">
        <p15:presenceInfo xmlns:p15="http://schemas.microsoft.com/office/powerpoint/2012/main" userId="S::fiona.tan@charleskeith.com::41d5b58f-daca-40c0-8baf-a22bdaa362f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094F"/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85" autoAdjust="0"/>
    <p:restoredTop sz="86911" autoAdjust="0"/>
  </p:normalViewPr>
  <p:slideViewPr>
    <p:cSldViewPr snapToGrid="0" snapToObjects="1">
      <p:cViewPr varScale="1">
        <p:scale>
          <a:sx n="74" d="100"/>
          <a:sy n="74" d="100"/>
        </p:scale>
        <p:origin x="1997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88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DDAE1-843B-094E-B68C-CAAB73005B22}" type="datetimeFigureOut">
              <a:rPr lang="en-US" smtClean="0"/>
              <a:pPr/>
              <a:t>5/5/2020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B777B-A489-2245-BDA4-D0612DD527C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898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959600" y="64881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4CC3E-6FF7-4B45-B9AF-E5B14F81A4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RE%20Work%20Flow-%20CKI%20Biz%20Support%20-%20VMProps%20v2.ms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harleskeith-my.sharepoint.com/:f:/r/personal/fiona_tan_charleskeith_com/Documents/VMProps?csf=1&amp;web=1&amp;e=N98Gi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/>
              <a:t>VM Props </a:t>
            </a:r>
            <a:r>
              <a:rPr lang="en-US" sz="4800" b="1" dirty="0"/>
              <a:t>Formatter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199"/>
            <a:ext cx="6400800" cy="1766455"/>
          </a:xfrm>
        </p:spPr>
        <p:txBody>
          <a:bodyPr/>
          <a:lstStyle/>
          <a:p>
            <a:r>
              <a:rPr lang="en-US" dirty="0"/>
              <a:t>27 Apr 2020</a:t>
            </a:r>
          </a:p>
          <a:p>
            <a:r>
              <a:rPr lang="en-US" dirty="0"/>
              <a:t>Data Science Team</a:t>
            </a:r>
          </a:p>
          <a:p>
            <a:r>
              <a:rPr lang="en-US" dirty="0"/>
              <a:t>Fiona Tan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9155" y="599690"/>
            <a:ext cx="8125690" cy="1143000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12300" b="1" dirty="0"/>
              <a:t>VM Props Formatter App </a:t>
            </a:r>
            <a:r>
              <a:rPr lang="en-US" sz="6400" dirty="0"/>
              <a:t>is a Python library that helps convert VM Props Order Form into SO format. The app includes customizable rendering of table shapes and detection of cell colors.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378F8BF-42DE-48D6-B200-A124CCAC5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2690"/>
            <a:ext cx="9144000" cy="415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76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0908E-9E49-4825-B830-DB08AE997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Usage</a:t>
            </a:r>
            <a:endParaRPr lang="en-SG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04052-D129-48B3-A13D-55D5A4667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5830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This app currently supports both </a:t>
            </a:r>
            <a:r>
              <a:rPr lang="en-US" b="1" dirty="0"/>
              <a:t>Regular and Seasonal Props files.</a:t>
            </a:r>
          </a:p>
          <a:p>
            <a:r>
              <a:rPr lang="en-US" b="1" dirty="0"/>
              <a:t>Local deployment </a:t>
            </a:r>
            <a:r>
              <a:rPr lang="en-US" dirty="0"/>
              <a:t>(Users are taught to copy the folder into their local desktops and hit on ‘</a:t>
            </a:r>
            <a:r>
              <a:rPr lang="en-US" dirty="0" err="1"/>
              <a:t>run_app</a:t>
            </a:r>
            <a:r>
              <a:rPr lang="en-US" dirty="0"/>
              <a:t>’ Batch File after ‘</a:t>
            </a:r>
            <a:r>
              <a:rPr lang="en-US" dirty="0" err="1"/>
              <a:t>install_libraries</a:t>
            </a:r>
            <a:r>
              <a:rPr lang="en-US" dirty="0"/>
              <a:t>’)</a:t>
            </a:r>
          </a:p>
          <a:p>
            <a:r>
              <a:rPr lang="en-US" dirty="0"/>
              <a:t>Please refer to </a:t>
            </a:r>
            <a:r>
              <a:rPr lang="en-US" dirty="0">
                <a:hlinkClick r:id="rId2" action="ppaction://hlinkfile"/>
              </a:rPr>
              <a:t>email</a:t>
            </a:r>
            <a:r>
              <a:rPr lang="en-US" dirty="0"/>
              <a:t> for more information on user-side installation.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F98D3B-2D67-4E47-A8D8-C7A4B79B4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36409"/>
            <a:ext cx="9144000" cy="263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29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Prerequisites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110" y="1450295"/>
            <a:ext cx="8125690" cy="45828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Download the zipped file from </a:t>
            </a:r>
            <a:r>
              <a:rPr lang="en-US" dirty="0">
                <a:hlinkClick r:id="rId2"/>
              </a:rPr>
              <a:t>OneDrive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Please install the required Python packages by running this command or using Shell: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altLang="en-US" sz="2800" dirty="0">
                <a:solidFill>
                  <a:srgbClr val="172B4D"/>
                </a:solidFill>
                <a:latin typeface="Arial Unicode MS"/>
                <a:ea typeface="SFMono-Medium"/>
              </a:rPr>
              <a:t>pip install -r requirements.txt</a:t>
            </a:r>
            <a:r>
              <a:rPr lang="en-US" altLang="en-US" sz="700" dirty="0">
                <a:latin typeface="Arial Unicode MS"/>
              </a:rPr>
              <a:t> </a:t>
            </a:r>
            <a:endParaRPr lang="en-US" altLang="en-US" sz="6000" dirty="0">
              <a:latin typeface="Arial Unicode MS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D97662A-B877-45DE-85DB-50FB65F613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4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0077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Input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110" y="1450295"/>
            <a:ext cx="8125690" cy="45828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Data</a:t>
            </a:r>
            <a:r>
              <a:rPr lang="en-US" dirty="0"/>
              <a:t> is uploaded by users into the boxes on UI. Excel files are read and processed</a:t>
            </a:r>
          </a:p>
          <a:p>
            <a:pPr lvl="1"/>
            <a:r>
              <a:rPr lang="en-US" dirty="0"/>
              <a:t>Supports only XLSX files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D97662A-B877-45DE-85DB-50FB65F613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4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319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6E31CE6E-D2D1-4115-B224-0FBE035A25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938106"/>
            <a:ext cx="8229600" cy="4436987"/>
          </a:xfrm>
        </p:spPr>
      </p:pic>
    </p:spTree>
    <p:extLst>
      <p:ext uri="{BB962C8B-B14F-4D97-AF65-F5344CB8AC3E}">
        <p14:creationId xmlns:p14="http://schemas.microsoft.com/office/powerpoint/2010/main" val="4205583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016C50E-848F-4A01-8117-513A4D6D5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0818"/>
            <a:ext cx="9144000" cy="4156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9B6393-8F62-49D3-A491-C3F25A29D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138"/>
            <a:ext cx="8229600" cy="61102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Frontend Output</a:t>
            </a:r>
            <a:endParaRPr lang="en-SG" b="1" dirty="0"/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0E889A58-D400-4D03-A04E-04479340554A}"/>
              </a:ext>
            </a:extLst>
          </p:cNvPr>
          <p:cNvSpPr/>
          <p:nvPr/>
        </p:nvSpPr>
        <p:spPr>
          <a:xfrm>
            <a:off x="297129" y="4855513"/>
            <a:ext cx="2483427" cy="2036618"/>
          </a:xfrm>
          <a:prstGeom prst="wedgeRectCallout">
            <a:avLst>
              <a:gd name="adj1" fmla="val -12755"/>
              <a:gd name="adj2" fmla="val -56282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C14E653F-C390-47F9-8BA2-0960E0C9910D}"/>
              </a:ext>
            </a:extLst>
          </p:cNvPr>
          <p:cNvSpPr/>
          <p:nvPr/>
        </p:nvSpPr>
        <p:spPr>
          <a:xfrm>
            <a:off x="5902036" y="6028055"/>
            <a:ext cx="1537855" cy="613466"/>
          </a:xfrm>
          <a:prstGeom prst="wedgeRectCallout">
            <a:avLst>
              <a:gd name="adj1" fmla="val -16809"/>
              <a:gd name="adj2" fmla="val -85077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Only shows on second click</a:t>
            </a:r>
            <a:endParaRPr lang="en-S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2E78DC-D6ED-453D-AEA4-5DFCB1B83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17" y="5042873"/>
            <a:ext cx="2205837" cy="168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579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73A26-30E4-4828-B0A5-E16B4DCA3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82662"/>
          </a:xfrm>
        </p:spPr>
        <p:txBody>
          <a:bodyPr>
            <a:normAutofit/>
          </a:bodyPr>
          <a:lstStyle/>
          <a:p>
            <a:r>
              <a:rPr lang="en-US" b="1" dirty="0"/>
              <a:t>Interface</a:t>
            </a:r>
            <a:endParaRPr lang="en-SG" b="1" dirty="0"/>
          </a:p>
        </p:txBody>
      </p:sp>
      <p:pic>
        <p:nvPicPr>
          <p:cNvPr id="5" name="VM Props Formatter App Demo">
            <a:hlinkClick r:id="" action="ppaction://media"/>
            <a:extLst>
              <a:ext uri="{FF2B5EF4-FFF2-40B4-BE49-F238E27FC236}">
                <a16:creationId xmlns:a16="http://schemas.microsoft.com/office/drawing/2014/main" id="{02442E1F-FF53-43E8-8997-08FEFF673D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178" y="1367196"/>
            <a:ext cx="8459643" cy="4758967"/>
          </a:xfrm>
        </p:spPr>
      </p:pic>
    </p:spTree>
    <p:extLst>
      <p:ext uri="{BB962C8B-B14F-4D97-AF65-F5344CB8AC3E}">
        <p14:creationId xmlns:p14="http://schemas.microsoft.com/office/powerpoint/2010/main" val="285630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CKG_PowerPointSlideMaster-Logo-1.pdf</Template>
  <TotalTime>9080</TotalTime>
  <Words>157</Words>
  <Application>Microsoft Office PowerPoint</Application>
  <PresentationFormat>On-screen Show (4:3)</PresentationFormat>
  <Paragraphs>21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 Unicode MS</vt:lpstr>
      <vt:lpstr>Arial</vt:lpstr>
      <vt:lpstr>Calibri</vt:lpstr>
      <vt:lpstr>CK</vt:lpstr>
      <vt:lpstr>VM Props Formatter</vt:lpstr>
      <vt:lpstr>PowerPoint Presentation</vt:lpstr>
      <vt:lpstr>Usage</vt:lpstr>
      <vt:lpstr>Prerequisites</vt:lpstr>
      <vt:lpstr>Input Requirements</vt:lpstr>
      <vt:lpstr>PowerPoint Presentation</vt:lpstr>
      <vt:lpstr>Frontend Output</vt:lpstr>
      <vt:lpstr>Interface</vt:lpstr>
    </vt:vector>
  </TitlesOfParts>
  <Company>Charles &amp; Keith (Singapore) Pte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Fiona TAN</dc:creator>
  <cp:lastModifiedBy>Fiona TAN</cp:lastModifiedBy>
  <cp:revision>132</cp:revision>
  <dcterms:created xsi:type="dcterms:W3CDTF">2015-09-29T10:10:01Z</dcterms:created>
  <dcterms:modified xsi:type="dcterms:W3CDTF">2020-05-05T06:58:06Z</dcterms:modified>
</cp:coreProperties>
</file>

<file path=docProps/thumbnail.jpeg>
</file>